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29" d="100"/>
          <a:sy n="129" d="100"/>
        </p:scale>
        <p:origin x="192" y="4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3023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 txBox="1"/>
          <p:nvPr/>
        </p:nvSpPr>
        <p:spPr>
          <a:xfrm>
            <a:off x="311700" y="3992950"/>
            <a:ext cx="4002833" cy="729442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marL="0" indent="0" algn="l">
              <a:buNone/>
            </a:pPr>
            <a:r>
              <a:rPr lang="en-US" sz="153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Создание кросс-платформенной игры "Тетрис" на C++ с графикой.
</a:t>
            </a:r>
            <a:endParaRPr lang="en-US" sz="1530" dirty="0"/>
          </a:p>
        </p:txBody>
      </p:sp>
      <p:sp>
        <p:nvSpPr>
          <p:cNvPr id="4" name="Text 1"/>
          <p:cNvSpPr txBox="1"/>
          <p:nvPr/>
        </p:nvSpPr>
        <p:spPr>
          <a:xfrm>
            <a:off x="340200" y="606975"/>
            <a:ext cx="4514400" cy="623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36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Проект "Графический Тетрис на C++"</a:t>
            </a:r>
            <a:endParaRPr lang="en-US" sz="36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245" y="1250100"/>
            <a:ext cx="3297110" cy="33864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Text 0"/>
          <p:cNvSpPr txBox="1"/>
          <p:nvPr/>
        </p:nvSpPr>
        <p:spPr>
          <a:xfrm>
            <a:off x="4071550" y="3009800"/>
            <a:ext cx="4763100" cy="1626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6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Реализация игры "Тетрис" на C++ с SFML интеграцией требует применения современных программных подходов. Основные задачи включают использование умных указателей и шаблонов, обеспечение кросс-платформенности и интеграцию с библиотекой SFML для графики.</a:t>
            </a:r>
            <a:endParaRPr lang="en-US" sz="1600" dirty="0"/>
          </a:p>
        </p:txBody>
      </p:sp>
      <p:sp>
        <p:nvSpPr>
          <p:cNvPr id="6" name="Text 1"/>
          <p:cNvSpPr txBox="1"/>
          <p:nvPr/>
        </p:nvSpPr>
        <p:spPr>
          <a:xfrm>
            <a:off x="4513950" y="663650"/>
            <a:ext cx="4320600" cy="561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32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Цель и задачи проекта</a:t>
            </a:r>
            <a:endParaRPr lang="en-US" sz="3200" dirty="0"/>
          </a:p>
        </p:txBody>
      </p:sp>
      <p:sp>
        <p:nvSpPr>
          <p:cNvPr id="7" name="Text 2"/>
          <p:cNvSpPr txBox="1"/>
          <p:nvPr/>
        </p:nvSpPr>
        <p:spPr>
          <a:xfrm>
            <a:off x="8608425" y="411480"/>
            <a:ext cx="619200" cy="405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0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2</a:t>
            </a:r>
            <a:endParaRPr lang="en-US" sz="10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756" y="2057400"/>
            <a:ext cx="194100" cy="1941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6006" y="2067090"/>
            <a:ext cx="218400" cy="17472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6887" y="3291840"/>
            <a:ext cx="169838" cy="1941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60287" y="3291840"/>
            <a:ext cx="169838" cy="194100"/>
          </a:xfrm>
          <a:prstGeom prst="rect">
            <a:avLst/>
          </a:prstGeom>
        </p:spPr>
      </p:pic>
      <p:sp>
        <p:nvSpPr>
          <p:cNvPr id="7" name="Text 0"/>
          <p:cNvSpPr txBox="1"/>
          <p:nvPr/>
        </p:nvSpPr>
        <p:spPr>
          <a:xfrm>
            <a:off x="625975" y="3291840"/>
            <a:ext cx="3671400" cy="292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3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Система контроля версий Git
</a:t>
            </a:r>
            <a:r>
              <a:rPr lang="en-US" sz="11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Git позволяет эффективно управлять исходным кодом, отслеживать изменения и вести совместную разработку.</a:t>
            </a:r>
            <a:endParaRPr lang="en-US" sz="1300" dirty="0"/>
          </a:p>
        </p:txBody>
      </p:sp>
      <p:sp>
        <p:nvSpPr>
          <p:cNvPr id="8" name="Text 1"/>
          <p:cNvSpPr txBox="1"/>
          <p:nvPr/>
        </p:nvSpPr>
        <p:spPr>
          <a:xfrm>
            <a:off x="5014825" y="3291840"/>
            <a:ext cx="3819600" cy="292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3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Фреймворк Google Test
</a:t>
            </a:r>
            <a:r>
              <a:rPr lang="en-US" sz="11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Google Test обеспечивает написание и выполнение модульных тестов, улучшая надежность кода.</a:t>
            </a:r>
            <a:endParaRPr lang="en-US" sz="1300" dirty="0"/>
          </a:p>
        </p:txBody>
      </p:sp>
      <p:sp>
        <p:nvSpPr>
          <p:cNvPr id="9" name="Text 2"/>
          <p:cNvSpPr txBox="1"/>
          <p:nvPr/>
        </p:nvSpPr>
        <p:spPr>
          <a:xfrm>
            <a:off x="625975" y="2057400"/>
            <a:ext cx="3671400" cy="292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3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Графическая библиотека SFML
</a:t>
            </a:r>
            <a:r>
              <a:rPr lang="en-US" sz="11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SFML используется для отрисовки изображений и управления вводом, обеспечивая простую интеграцию с C++.</a:t>
            </a:r>
            <a:endParaRPr lang="en-US" sz="1300" dirty="0"/>
          </a:p>
        </p:txBody>
      </p:sp>
      <p:sp>
        <p:nvSpPr>
          <p:cNvPr id="10" name="Text 3"/>
          <p:cNvSpPr txBox="1"/>
          <p:nvPr/>
        </p:nvSpPr>
        <p:spPr>
          <a:xfrm>
            <a:off x="5014825" y="2057400"/>
            <a:ext cx="3819600" cy="292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3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Системa сборки CMake
</a:t>
            </a:r>
            <a:r>
              <a:rPr lang="en-US" sz="11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CMake обеспечивает кросс-платформенную сборку проекта, позволяя настроить окружение для различных систем.</a:t>
            </a:r>
            <a:endParaRPr lang="en-US" sz="1300" dirty="0"/>
          </a:p>
        </p:txBody>
      </p:sp>
      <p:sp>
        <p:nvSpPr>
          <p:cNvPr id="11" name="Text 4"/>
          <p:cNvSpPr txBox="1"/>
          <p:nvPr/>
        </p:nvSpPr>
        <p:spPr>
          <a:xfrm>
            <a:off x="248125" y="748450"/>
            <a:ext cx="4133100" cy="43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24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Технологии и инструменты</a:t>
            </a:r>
            <a:endParaRPr lang="en-US" sz="2400" dirty="0"/>
          </a:p>
        </p:txBody>
      </p:sp>
      <p:sp>
        <p:nvSpPr>
          <p:cNvPr id="12" name="Text 5"/>
          <p:cNvSpPr txBox="1"/>
          <p:nvPr/>
        </p:nvSpPr>
        <p:spPr>
          <a:xfrm>
            <a:off x="8608425" y="411480"/>
            <a:ext cx="619200" cy="405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0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3</a:t>
            </a:r>
            <a:endParaRPr lang="en-US" sz="10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700" y="2553695"/>
            <a:ext cx="4018500" cy="2005326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Text 0"/>
          <p:cNvSpPr txBox="1"/>
          <p:nvPr/>
        </p:nvSpPr>
        <p:spPr>
          <a:xfrm>
            <a:off x="4965775" y="1077550"/>
            <a:ext cx="3726000" cy="131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3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Проект построен на классах: Game для игрового цикла, Grid для логики поля, Tetromino для фигур. Эти классы обеспечивают гибкость кода и легкость тестирования.</a:t>
            </a:r>
            <a:endParaRPr lang="en-US" sz="1300" dirty="0"/>
          </a:p>
        </p:txBody>
      </p:sp>
      <p:sp>
        <p:nvSpPr>
          <p:cNvPr id="6" name="Text 1"/>
          <p:cNvSpPr txBox="1"/>
          <p:nvPr/>
        </p:nvSpPr>
        <p:spPr>
          <a:xfrm>
            <a:off x="4965775" y="2961975"/>
            <a:ext cx="3726000" cy="131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3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Renderer и InputHandler реализуют визуализацию и обработку ввода. Диаграмма классов визуализирует структуру, помогая понять взаимодействия компонентов.</a:t>
            </a:r>
            <a:endParaRPr lang="en-US" sz="1300" dirty="0"/>
          </a:p>
        </p:txBody>
      </p:sp>
      <p:sp>
        <p:nvSpPr>
          <p:cNvPr id="7" name="Text 2"/>
          <p:cNvSpPr txBox="1"/>
          <p:nvPr/>
        </p:nvSpPr>
        <p:spPr>
          <a:xfrm>
            <a:off x="248125" y="748450"/>
            <a:ext cx="4110900" cy="43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24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Архитектура проекта</a:t>
            </a:r>
            <a:endParaRPr lang="en-US" sz="2400" dirty="0"/>
          </a:p>
        </p:txBody>
      </p:sp>
      <p:sp>
        <p:nvSpPr>
          <p:cNvPr id="8" name="Text 3"/>
          <p:cNvSpPr txBox="1"/>
          <p:nvPr/>
        </p:nvSpPr>
        <p:spPr>
          <a:xfrm>
            <a:off x="8608425" y="411480"/>
            <a:ext cx="619200" cy="405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0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4</a:t>
            </a:r>
            <a:endParaRPr lang="en-US" sz="10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D5B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666" y="1967797"/>
            <a:ext cx="4021494" cy="1756447"/>
          </a:xfrm>
          <a:prstGeom prst="rect">
            <a:avLst/>
          </a:prstGeom>
        </p:spPr>
      </p:pic>
      <p:sp>
        <p:nvSpPr>
          <p:cNvPr id="4" name="Text 0"/>
          <p:cNvSpPr txBox="1"/>
          <p:nvPr/>
        </p:nvSpPr>
        <p:spPr>
          <a:xfrm>
            <a:off x="4984436" y="1759382"/>
            <a:ext cx="3647400" cy="861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2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Проектирование, реализация и тестирование игры "Тетрис" на C++.</a:t>
            </a:r>
            <a:endParaRPr lang="en-US" sz="1200" dirty="0"/>
          </a:p>
        </p:txBody>
      </p:sp>
      <p:sp>
        <p:nvSpPr>
          <p:cNvPr id="5" name="Text 1"/>
          <p:cNvSpPr txBox="1"/>
          <p:nvPr/>
        </p:nvSpPr>
        <p:spPr>
          <a:xfrm>
            <a:off x="4965775" y="2995578"/>
            <a:ext cx="3647400" cy="818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2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Этапы обеспечивают полный цикл разработки, от настройки до тестирования.</a:t>
            </a:r>
            <a:endParaRPr lang="en-US" sz="1200" dirty="0"/>
          </a:p>
        </p:txBody>
      </p:sp>
      <p:sp>
        <p:nvSpPr>
          <p:cNvPr id="6" name="Text 2"/>
          <p:cNvSpPr txBox="1"/>
          <p:nvPr/>
        </p:nvSpPr>
        <p:spPr>
          <a:xfrm>
            <a:off x="311700" y="4424575"/>
            <a:ext cx="4018500" cy="320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endParaRPr lang="en-US" sz="900" dirty="0"/>
          </a:p>
        </p:txBody>
      </p:sp>
      <p:sp>
        <p:nvSpPr>
          <p:cNvPr id="7" name="Text 3"/>
          <p:cNvSpPr txBox="1"/>
          <p:nvPr/>
        </p:nvSpPr>
        <p:spPr>
          <a:xfrm>
            <a:off x="322770" y="785857"/>
            <a:ext cx="8490857" cy="4395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24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Этапы разработки</a:t>
            </a:r>
            <a:endParaRPr lang="en-US" sz="2400" dirty="0"/>
          </a:p>
        </p:txBody>
      </p:sp>
      <p:sp>
        <p:nvSpPr>
          <p:cNvPr id="8" name="Text 4"/>
          <p:cNvSpPr txBox="1"/>
          <p:nvPr/>
        </p:nvSpPr>
        <p:spPr>
          <a:xfrm>
            <a:off x="8574833" y="417406"/>
            <a:ext cx="242596" cy="2992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0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5</a:t>
            </a:r>
            <a:endParaRPr lang="en-US" sz="10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6069" y="1635700"/>
            <a:ext cx="2655412" cy="3044952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Text 0"/>
          <p:cNvSpPr txBox="1"/>
          <p:nvPr/>
        </p:nvSpPr>
        <p:spPr>
          <a:xfrm>
            <a:off x="6179800" y="2110825"/>
            <a:ext cx="2433600" cy="2127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3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Дополнительные возможности охватывают систему подсчета очков и анимацию. Эти функции призваны улучшить взаимодействие пользователя и повысить интерес к игре.</a:t>
            </a:r>
            <a:endParaRPr lang="en-US" sz="1300" dirty="0"/>
          </a:p>
        </p:txBody>
      </p:sp>
      <p:sp>
        <p:nvSpPr>
          <p:cNvPr id="6" name="Text 1"/>
          <p:cNvSpPr txBox="1"/>
          <p:nvPr/>
        </p:nvSpPr>
        <p:spPr>
          <a:xfrm>
            <a:off x="558950" y="2110825"/>
            <a:ext cx="2393700" cy="2127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3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Первоначальный результат включает работающую игру "Тетрис" с функциональными падающими фигурами. При успешной интеграции демонстрация возможна через скриншоты или тестовые видео.</a:t>
            </a:r>
            <a:endParaRPr lang="en-US" sz="1300" dirty="0"/>
          </a:p>
        </p:txBody>
      </p:sp>
      <p:sp>
        <p:nvSpPr>
          <p:cNvPr id="7" name="Text 2"/>
          <p:cNvSpPr txBox="1"/>
          <p:nvPr/>
        </p:nvSpPr>
        <p:spPr>
          <a:xfrm>
            <a:off x="248125" y="748450"/>
            <a:ext cx="8586600" cy="43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24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Ожидаемые результаты</a:t>
            </a:r>
            <a:endParaRPr lang="en-US" sz="2400" dirty="0"/>
          </a:p>
        </p:txBody>
      </p:sp>
      <p:sp>
        <p:nvSpPr>
          <p:cNvPr id="8" name="Text 3"/>
          <p:cNvSpPr txBox="1"/>
          <p:nvPr/>
        </p:nvSpPr>
        <p:spPr>
          <a:xfrm>
            <a:off x="8608425" y="411480"/>
            <a:ext cx="619200" cy="405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0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6
</a:t>
            </a:r>
            <a:endParaRPr lang="en-US" sz="10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 txBox="1"/>
          <p:nvPr/>
        </p:nvSpPr>
        <p:spPr>
          <a:xfrm>
            <a:off x="462600" y="1914050"/>
            <a:ext cx="2430600" cy="1781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2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Обновление на SFML 3.0.0 может привести к нестабильности из-за новых функций. Рекомендуется использовать проверенную версию 2.5.1 для минимизации проблем.</a:t>
            </a:r>
            <a:endParaRPr lang="en-US" sz="1200" dirty="0"/>
          </a:p>
        </p:txBody>
      </p:sp>
      <p:sp>
        <p:nvSpPr>
          <p:cNvPr id="4" name="Text 1"/>
          <p:cNvSpPr txBox="1"/>
          <p:nvPr/>
        </p:nvSpPr>
        <p:spPr>
          <a:xfrm>
            <a:off x="3371625" y="1914050"/>
            <a:ext cx="2430600" cy="1781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2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Конфликты при настройке CMake могут возникнуть из-за неправильных путей. Корректно указывайте SFML_ROOT и SFML_DIR для успешной сборки.</a:t>
            </a:r>
            <a:endParaRPr lang="en-US" sz="1200" dirty="0"/>
          </a:p>
        </p:txBody>
      </p:sp>
      <p:sp>
        <p:nvSpPr>
          <p:cNvPr id="5" name="Text 2"/>
          <p:cNvSpPr txBox="1"/>
          <p:nvPr/>
        </p:nvSpPr>
        <p:spPr>
          <a:xfrm>
            <a:off x="6312450" y="1927100"/>
            <a:ext cx="2301000" cy="1781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2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Ошибки в коде могут усложнить разработку. Регулярное юнит-тестирование и код-ревью помогают выявить и устранить проблемы до релиза.</a:t>
            </a:r>
            <a:endParaRPr lang="en-US" sz="1200" dirty="0"/>
          </a:p>
        </p:txBody>
      </p:sp>
      <p:sp>
        <p:nvSpPr>
          <p:cNvPr id="6" name="Text 3"/>
          <p:cNvSpPr txBox="1"/>
          <p:nvPr/>
        </p:nvSpPr>
        <p:spPr>
          <a:xfrm>
            <a:off x="248125" y="904425"/>
            <a:ext cx="7809900" cy="43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24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Риски и решения</a:t>
            </a:r>
            <a:endParaRPr lang="en-US" sz="2400" dirty="0"/>
          </a:p>
        </p:txBody>
      </p:sp>
      <p:sp>
        <p:nvSpPr>
          <p:cNvPr id="7" name="Text 4"/>
          <p:cNvSpPr txBox="1"/>
          <p:nvPr/>
        </p:nvSpPr>
        <p:spPr>
          <a:xfrm>
            <a:off x="8608425" y="411480"/>
            <a:ext cx="619200" cy="405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0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7
</a:t>
            </a:r>
            <a:endParaRPr lang="en-US" sz="10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2900" y="2346660"/>
            <a:ext cx="4071600" cy="2306180"/>
          </a:xfrm>
          <a:prstGeom prst="rect">
            <a:avLst/>
          </a:prstGeom>
        </p:spPr>
      </p:pic>
      <p:sp>
        <p:nvSpPr>
          <p:cNvPr id="4" name="Text 0"/>
          <p:cNvSpPr txBox="1"/>
          <p:nvPr/>
        </p:nvSpPr>
        <p:spPr>
          <a:xfrm>
            <a:off x="514575" y="2881741"/>
            <a:ext cx="3647400" cy="320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3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Умные указатели в C++</a:t>
            </a:r>
            <a:r>
              <a:rPr lang="en-US" sz="10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
Использование std::unique_ptr значительно упрощает управление памятью, позволяя автоматически очищать объекты.</a:t>
            </a:r>
            <a:endParaRPr lang="en-US" sz="1300" dirty="0"/>
          </a:p>
        </p:txBody>
      </p:sp>
      <p:sp>
        <p:nvSpPr>
          <p:cNvPr id="5" name="Text 1"/>
          <p:cNvSpPr txBox="1"/>
          <p:nvPr/>
        </p:nvSpPr>
        <p:spPr>
          <a:xfrm>
            <a:off x="514575" y="1028378"/>
            <a:ext cx="3647400" cy="320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3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Класс Tetromino и методы</a:t>
            </a:r>
            <a:r>
              <a:rPr lang="en-US" sz="10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
Шаблонный класс Tetromino реализует методы move() и rotate(), обеспечивая гибкость в управлении положением фигур.</a:t>
            </a:r>
            <a:endParaRPr lang="en-US" sz="1300" dirty="0"/>
          </a:p>
        </p:txBody>
      </p:sp>
      <p:sp>
        <p:nvSpPr>
          <p:cNvPr id="6" name="Text 2"/>
          <p:cNvSpPr txBox="1"/>
          <p:nvPr/>
        </p:nvSpPr>
        <p:spPr>
          <a:xfrm>
            <a:off x="5184650" y="751850"/>
            <a:ext cx="3649800" cy="43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24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Пример кода</a:t>
            </a:r>
            <a:endParaRPr lang="en-US" sz="2400" dirty="0"/>
          </a:p>
        </p:txBody>
      </p:sp>
      <p:sp>
        <p:nvSpPr>
          <p:cNvPr id="7" name="Text 3"/>
          <p:cNvSpPr txBox="1"/>
          <p:nvPr/>
        </p:nvSpPr>
        <p:spPr>
          <a:xfrm>
            <a:off x="8608425" y="411480"/>
            <a:ext cx="619200" cy="405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0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8</a:t>
            </a:r>
            <a:endParaRPr lang="en-US" sz="10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D5B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 txBox="1"/>
          <p:nvPr/>
        </p:nvSpPr>
        <p:spPr>
          <a:xfrm>
            <a:off x="540625" y="2982925"/>
            <a:ext cx="5233800" cy="377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20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Проект "Графический Тетрис на C++" успешно реализован, включая все требования. Следующий шаг — добавить новые функции, улучшая пользовательский опыт.</a:t>
            </a:r>
            <a:endParaRPr lang="en-US" sz="2000" dirty="0"/>
          </a:p>
        </p:txBody>
      </p:sp>
      <p:sp>
        <p:nvSpPr>
          <p:cNvPr id="4" name="Text 1"/>
          <p:cNvSpPr txBox="1"/>
          <p:nvPr/>
        </p:nvSpPr>
        <p:spPr>
          <a:xfrm>
            <a:off x="540700" y="748450"/>
            <a:ext cx="5233800" cy="43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24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Заключение и перспективы</a:t>
            </a:r>
            <a:endParaRPr lang="en-US" sz="2400" dirty="0"/>
          </a:p>
        </p:txBody>
      </p:sp>
      <p:sp>
        <p:nvSpPr>
          <p:cNvPr id="5" name="Text 2"/>
          <p:cNvSpPr txBox="1"/>
          <p:nvPr/>
        </p:nvSpPr>
        <p:spPr>
          <a:xfrm>
            <a:off x="8553225" y="411480"/>
            <a:ext cx="619200" cy="405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0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9</a:t>
            </a:r>
            <a:endParaRPr lang="en-US" sz="10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415</Words>
  <Application>Microsoft Macintosh PowerPoint</Application>
  <PresentationFormat>Экран (16:9)</PresentationFormat>
  <Paragraphs>44</Paragraphs>
  <Slides>9</Slides>
  <Notes>9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1" baseType="lpstr">
      <vt:lpstr>Arial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Adel Karimov</cp:lastModifiedBy>
  <cp:revision>2</cp:revision>
  <dcterms:created xsi:type="dcterms:W3CDTF">2025-05-09T11:04:37Z</dcterms:created>
  <dcterms:modified xsi:type="dcterms:W3CDTF">2025-05-09T11:07:56Z</dcterms:modified>
</cp:coreProperties>
</file>